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7" d="100"/>
          <a:sy n="87" d="100"/>
        </p:scale>
        <p:origin x="-90" y="-3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Ref idx="1002">
        <a:schemeClr val="bg2"/>
      </p:bgRef>
    </p:bg>
    <p:spTree>
      <p:nvGrpSpPr>
        <p:cNvPr id="1" name=""/>
        <p:cNvGrpSpPr/>
        <p:nvPr/>
      </p:nvGrpSpPr>
      <p:grpSpPr>
        <a:xfrm>
          <a:off x="0" y="0"/>
          <a:ext cx="0" cy="0"/>
          <a:chOff x="0" y="0"/>
          <a:chExt cx="0" cy="0"/>
        </a:xfrm>
      </p:grpSpPr>
      <p:sp>
        <p:nvSpPr>
          <p:cNvPr id="9" name="Tytuł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17" name="Podtytuł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30" name="Symbol zastępczy daty 29"/>
          <p:cNvSpPr>
            <a:spLocks noGrp="1"/>
          </p:cNvSpPr>
          <p:nvPr>
            <p:ph type="dt" sz="half" idx="10"/>
          </p:nvPr>
        </p:nvSpPr>
        <p:spPr/>
        <p:txBody>
          <a:bodyPr/>
          <a:lstStyle/>
          <a:p>
            <a:fld id="{A3F10735-5C5F-4B99-85E0-EA641DB998E1}" type="datetimeFigureOut">
              <a:rPr lang="pl-PL" smtClean="0"/>
              <a:pPr/>
              <a:t>2016-06-20</a:t>
            </a:fld>
            <a:endParaRPr lang="pl-PL"/>
          </a:p>
        </p:txBody>
      </p:sp>
      <p:sp>
        <p:nvSpPr>
          <p:cNvPr id="19" name="Symbol zastępczy stopki 18"/>
          <p:cNvSpPr>
            <a:spLocks noGrp="1"/>
          </p:cNvSpPr>
          <p:nvPr>
            <p:ph type="ftr" sz="quarter" idx="11"/>
          </p:nvPr>
        </p:nvSpPr>
        <p:spPr/>
        <p:txBody>
          <a:bodyPr/>
          <a:lstStyle/>
          <a:p>
            <a:endParaRPr lang="pl-PL"/>
          </a:p>
        </p:txBody>
      </p:sp>
      <p:sp>
        <p:nvSpPr>
          <p:cNvPr id="27" name="Symbol zastępczy numeru slajdu 26"/>
          <p:cNvSpPr>
            <a:spLocks noGrp="1"/>
          </p:cNvSpPr>
          <p:nvPr>
            <p:ph type="sldNum" sz="quarter" idx="12"/>
          </p:nvPr>
        </p:nvSpPr>
        <p:spPr/>
        <p:txBody>
          <a:bodyPr/>
          <a:lstStyle/>
          <a:p>
            <a:fld id="{8ACD8533-49F3-46A5-B2FC-4CB569EB2154}"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A3F10735-5C5F-4B99-85E0-EA641DB998E1}" type="datetimeFigureOut">
              <a:rPr lang="pl-PL" smtClean="0"/>
              <a:pPr/>
              <a:t>2016-06-20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ACD8533-49F3-46A5-B2FC-4CB569EB2154}"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914401"/>
            <a:ext cx="2057400" cy="5211763"/>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914401"/>
            <a:ext cx="6019800" cy="5211763"/>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A3F10735-5C5F-4B99-85E0-EA641DB998E1}" type="datetimeFigureOut">
              <a:rPr lang="pl-PL" smtClean="0"/>
              <a:pPr/>
              <a:t>2016-06-20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ACD8533-49F3-46A5-B2FC-4CB569EB2154}"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A3F10735-5C5F-4B99-85E0-EA641DB998E1}" type="datetimeFigureOut">
              <a:rPr lang="pl-PL" smtClean="0"/>
              <a:pPr/>
              <a:t>2016-06-20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ACD8533-49F3-46A5-B2FC-4CB569EB2154}"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A3F10735-5C5F-4B99-85E0-EA641DB998E1}" type="datetimeFigureOut">
              <a:rPr lang="pl-PL" smtClean="0"/>
              <a:pPr/>
              <a:t>2016-06-20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ACD8533-49F3-46A5-B2FC-4CB569EB2154}"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1143000"/>
          </a:xfrm>
        </p:spPr>
        <p:txBody>
          <a:body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A3F10735-5C5F-4B99-85E0-EA641DB998E1}" type="datetimeFigureOut">
              <a:rPr lang="pl-PL" smtClean="0"/>
              <a:pPr/>
              <a:t>2016-06-20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ACD8533-49F3-46A5-B2FC-4CB569EB2154}"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1143000"/>
          </a:xfrm>
        </p:spPr>
        <p:txBody>
          <a:bodyPr tIns="45720" anchor="b"/>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p>
            <a:fld id="{A3F10735-5C5F-4B99-85E0-EA641DB998E1}" type="datetimeFigureOut">
              <a:rPr lang="pl-PL" smtClean="0"/>
              <a:pPr/>
              <a:t>2016-06-20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ACD8533-49F3-46A5-B2FC-4CB569EB2154}"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A3F10735-5C5F-4B99-85E0-EA641DB998E1}" type="datetimeFigureOut">
              <a:rPr lang="pl-PL" smtClean="0"/>
              <a:pPr/>
              <a:t>2016-06-20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ACD8533-49F3-46A5-B2FC-4CB569EB2154}"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A3F10735-5C5F-4B99-85E0-EA641DB998E1}" type="datetimeFigureOut">
              <a:rPr lang="pl-PL" smtClean="0"/>
              <a:pPr/>
              <a:t>2016-06-20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ACD8533-49F3-46A5-B2FC-4CB569EB2154}"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A3F10735-5C5F-4B99-85E0-EA641DB998E1}" type="datetimeFigureOut">
              <a:rPr lang="pl-PL" smtClean="0"/>
              <a:pPr/>
              <a:t>2016-06-20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ACD8533-49F3-46A5-B2FC-4CB569EB2154}"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Prostokąt ze ściętym i zaokrąglonym rogi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ójkąt prostokątny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ytuł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l-PL" smtClean="0"/>
              <a:t>Kliknij, aby edytować styl</a:t>
            </a:r>
            <a:endParaRPr kumimoji="0" lang="en-US"/>
          </a:p>
        </p:txBody>
      </p:sp>
      <p:sp>
        <p:nvSpPr>
          <p:cNvPr id="4" name="Symbol zastępczy tekstu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A3F10735-5C5F-4B99-85E0-EA641DB998E1}" type="datetimeFigureOut">
              <a:rPr lang="pl-PL" smtClean="0"/>
              <a:pPr/>
              <a:t>2016-06-20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a:xfrm>
            <a:off x="8077200" y="6356350"/>
            <a:ext cx="609600" cy="365125"/>
          </a:xfrm>
        </p:spPr>
        <p:txBody>
          <a:bodyPr/>
          <a:lstStyle/>
          <a:p>
            <a:fld id="{8ACD8533-49F3-46A5-B2FC-4CB569EB2154}" type="slidenum">
              <a:rPr lang="pl-PL" smtClean="0"/>
              <a:pPr/>
              <a:t>‹#›</a:t>
            </a:fld>
            <a:endParaRPr lang="pl-PL"/>
          </a:p>
        </p:txBody>
      </p:sp>
      <p:sp>
        <p:nvSpPr>
          <p:cNvPr id="3" name="Symbol zastępczy obrazu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l-PL" smtClean="0"/>
              <a:t>Kliknij ikonę, aby dodać obraz</a:t>
            </a:r>
            <a:endParaRPr kumimoji="0" lang="en-US" dirty="0"/>
          </a:p>
        </p:txBody>
      </p:sp>
      <p:sp>
        <p:nvSpPr>
          <p:cNvPr id="10" name="Dowolny kształt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Dowolny kształt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Dowolny kształt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Dowolny kształt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ymbol zastępczy tytułu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3F10735-5C5F-4B99-85E0-EA641DB998E1}" type="datetimeFigureOut">
              <a:rPr lang="pl-PL" smtClean="0"/>
              <a:pPr/>
              <a:t>2016-06-20</a:t>
            </a:fld>
            <a:endParaRPr lang="pl-PL"/>
          </a:p>
        </p:txBody>
      </p:sp>
      <p:sp>
        <p:nvSpPr>
          <p:cNvPr id="22" name="Symbol zastępczy stopki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ymbol zastępczy numeru slajd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ACD8533-49F3-46A5-B2FC-4CB569EB2154}" type="slidenum">
              <a:rPr lang="pl-PL" smtClean="0"/>
              <a:pPr/>
              <a:t>‹#›</a:t>
            </a:fld>
            <a:endParaRPr lang="pl-PL"/>
          </a:p>
        </p:txBody>
      </p:sp>
      <p:grpSp>
        <p:nvGrpSpPr>
          <p:cNvPr id="2" name="Grupa 1"/>
          <p:cNvGrpSpPr/>
          <p:nvPr/>
        </p:nvGrpSpPr>
        <p:grpSpPr>
          <a:xfrm>
            <a:off x="-19017" y="202408"/>
            <a:ext cx="9180548" cy="649224"/>
            <a:chOff x="-19045" y="216550"/>
            <a:chExt cx="9180548" cy="649224"/>
          </a:xfrm>
        </p:grpSpPr>
        <p:sp>
          <p:nvSpPr>
            <p:cNvPr id="12" name="Dowolny kształt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Dowolny kształt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pPr algn="ctr"/>
            <a:r>
              <a:rPr lang="pl-PL" dirty="0" smtClean="0"/>
              <a:t>Jakie programy oglądają nasi rówieśnicy i ile godzin?</a:t>
            </a:r>
            <a:endParaRPr lang="pl-PL" dirty="0"/>
          </a:p>
        </p:txBody>
      </p:sp>
      <p:sp>
        <p:nvSpPr>
          <p:cNvPr id="3" name="Podtytuł 2"/>
          <p:cNvSpPr>
            <a:spLocks noGrp="1"/>
          </p:cNvSpPr>
          <p:nvPr>
            <p:ph type="subTitle" idx="1"/>
          </p:nvPr>
        </p:nvSpPr>
        <p:spPr/>
        <p:txBody>
          <a:bodyPr/>
          <a:lstStyle/>
          <a:p>
            <a:pPr algn="ctr"/>
            <a:r>
              <a:rPr lang="pl-PL" dirty="0" smtClean="0"/>
              <a:t>Przygowały : Joanna Niedźwiedź i Anna Wójcik </a:t>
            </a:r>
            <a:endParaRPr lang="pl-PL" dirty="0"/>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amond(in)">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Nasz cel!!!</a:t>
            </a:r>
            <a:endParaRPr lang="pl-PL" dirty="0"/>
          </a:p>
        </p:txBody>
      </p:sp>
      <p:sp>
        <p:nvSpPr>
          <p:cNvPr id="3" name="Symbol zastępczy zawartości 2"/>
          <p:cNvSpPr>
            <a:spLocks noGrp="1"/>
          </p:cNvSpPr>
          <p:nvPr>
            <p:ph idx="1"/>
          </p:nvPr>
        </p:nvSpPr>
        <p:spPr/>
        <p:txBody>
          <a:bodyPr/>
          <a:lstStyle/>
          <a:p>
            <a:r>
              <a:rPr lang="pl-PL" dirty="0" smtClean="0"/>
              <a:t>Naszym celem było zbadanie ile godzin dziennie uczniowie naszej szkoły oglądają telewizję.</a:t>
            </a:r>
          </a:p>
          <a:p>
            <a:r>
              <a:rPr lang="pl-PL" dirty="0" smtClean="0"/>
              <a:t>Intrygowało nas także pytanie , jakie programy oglądają nasi rówieśnicy. W tym celu zrobiliśmy dla klas 3-6 krótką ankietę, która odpowiedziała nam na te pytania.</a:t>
            </a:r>
            <a:endParaRPr lang="pl-PL"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linds(horizont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3" presetClass="exit" presetSubtype="16" fill="hold" grpId="1" nodeType="clickEffect">
                                  <p:stCondLst>
                                    <p:cond delay="0"/>
                                  </p:stCondLst>
                                  <p:childTnLst>
                                    <p:animEffect transition="out" filter="plus(in)">
                                      <p:cBhvr>
                                        <p:cTn id="19" dur="2000"/>
                                        <p:tgtEl>
                                          <p:spTgt spid="2"/>
                                        </p:tgtEl>
                                      </p:cBhvr>
                                    </p:animEffect>
                                    <p:set>
                                      <p:cBhvr>
                                        <p:cTn id="20" dur="1" fill="hold">
                                          <p:stCondLst>
                                            <p:cond delay="1999"/>
                                          </p:stCondLst>
                                        </p:cTn>
                                        <p:tgtEl>
                                          <p:spTgt spid="2"/>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2000"/>
                                        <p:tgtEl>
                                          <p:spTgt spid="3">
                                            <p:txEl>
                                              <p:pRg st="0" end="0"/>
                                            </p:txEl>
                                          </p:spTgt>
                                        </p:tgtEl>
                                      </p:cBhvr>
                                    </p:animEffect>
                                    <p:set>
                                      <p:cBhvr>
                                        <p:cTn id="25" dur="1" fill="hold">
                                          <p:stCondLst>
                                            <p:cond delay="1999"/>
                                          </p:stCondLst>
                                        </p:cTn>
                                        <p:tgtEl>
                                          <p:spTgt spid="3">
                                            <p:txEl>
                                              <p:pRg st="0" end="0"/>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2000"/>
                                        <p:tgtEl>
                                          <p:spTgt spid="3">
                                            <p:txEl>
                                              <p:pRg st="1" end="1"/>
                                            </p:txEl>
                                          </p:spTgt>
                                        </p:tgtEl>
                                      </p:cBhvr>
                                    </p:animEffect>
                                    <p:set>
                                      <p:cBhvr>
                                        <p:cTn id="28"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Wykres przedstawia ile godzin nasi uczniowie oglądają telewizję</a:t>
            </a:r>
            <a:endParaRPr lang="pl-PL" dirty="0"/>
          </a:p>
        </p:txBody>
      </p:sp>
      <p:pic>
        <p:nvPicPr>
          <p:cNvPr id="5" name="Symbol zastępczy zawartości 4" descr="bez tytułu.bmp"/>
          <p:cNvPicPr>
            <a:picLocks noGrp="1" noChangeAspect="1"/>
          </p:cNvPicPr>
          <p:nvPr>
            <p:ph idx="1"/>
          </p:nvPr>
        </p:nvPicPr>
        <p:blipFill>
          <a:blip r:embed="rId2"/>
          <a:stretch>
            <a:fillRect/>
          </a:stretch>
        </p:blipFill>
        <p:spPr>
          <a:xfrm>
            <a:off x="1428728" y="2571744"/>
            <a:ext cx="9266635" cy="6280183"/>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xit" presetSubtype="12" fill="hold" grpId="1" nodeType="clickEffect">
                                  <p:stCondLst>
                                    <p:cond delay="0"/>
                                  </p:stCondLst>
                                  <p:childTnLst>
                                    <p:animEffect transition="out" filter="strips(downLeft)">
                                      <p:cBhvr>
                                        <p:cTn id="17" dur="500"/>
                                        <p:tgtEl>
                                          <p:spTgt spid="2"/>
                                        </p:tgtEl>
                                      </p:cBhvr>
                                    </p:animEffect>
                                    <p:set>
                                      <p:cBhvr>
                                        <p:cTn id="18" dur="1" fill="hold">
                                          <p:stCondLst>
                                            <p:cond delay="499"/>
                                          </p:stCondLst>
                                        </p:cTn>
                                        <p:tgtEl>
                                          <p:spTgt spid="2"/>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 presetClass="exit" presetSubtype="4" fill="hold" nodeType="clickEffect">
                                  <p:stCondLst>
                                    <p:cond delay="0"/>
                                  </p:stCondLst>
                                  <p:childTnLst>
                                    <p:anim calcmode="lin" valueType="num">
                                      <p:cBhvr additive="base">
                                        <p:cTn id="22" dur="500"/>
                                        <p:tgtEl>
                                          <p:spTgt spid="5"/>
                                        </p:tgtEl>
                                        <p:attrNameLst>
                                          <p:attrName>ppt_x</p:attrName>
                                        </p:attrNameLst>
                                      </p:cBhvr>
                                      <p:tavLst>
                                        <p:tav tm="0">
                                          <p:val>
                                            <p:strVal val="ppt_x"/>
                                          </p:val>
                                        </p:tav>
                                        <p:tav tm="100000">
                                          <p:val>
                                            <p:strVal val="ppt_x"/>
                                          </p:val>
                                        </p:tav>
                                      </p:tavLst>
                                    </p:anim>
                                    <p:anim calcmode="lin" valueType="num">
                                      <p:cBhvr additive="base">
                                        <p:cTn id="23" dur="500"/>
                                        <p:tgtEl>
                                          <p:spTgt spid="5"/>
                                        </p:tgtEl>
                                        <p:attrNameLst>
                                          <p:attrName>ppt_y</p:attrName>
                                        </p:attrNameLst>
                                      </p:cBhvr>
                                      <p:tavLst>
                                        <p:tav tm="0">
                                          <p:val>
                                            <p:strVal val="ppt_y"/>
                                          </p:val>
                                        </p:tav>
                                        <p:tav tm="100000">
                                          <p:val>
                                            <p:strVal val="1+ppt_h/2"/>
                                          </p:val>
                                        </p:tav>
                                      </p:tavLst>
                                    </p:anim>
                                    <p:set>
                                      <p:cBhvr>
                                        <p:cTn id="24"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Oglądane programy</a:t>
            </a:r>
            <a:endParaRPr lang="pl-PL" dirty="0"/>
          </a:p>
        </p:txBody>
      </p:sp>
      <p:sp>
        <p:nvSpPr>
          <p:cNvPr id="3" name="Symbol zastępczy zawartości 2"/>
          <p:cNvSpPr>
            <a:spLocks noGrp="1"/>
          </p:cNvSpPr>
          <p:nvPr>
            <p:ph idx="1"/>
          </p:nvPr>
        </p:nvSpPr>
        <p:spPr/>
        <p:txBody>
          <a:bodyPr/>
          <a:lstStyle/>
          <a:p>
            <a:r>
              <a:rPr lang="pl-PL" dirty="0" smtClean="0"/>
              <a:t>Nasi uczniowie oglądają różne programy, ale najwięcej osób ogląda kreskówki oraz filmy rozrywkowe. Trzeba także przyznać, że liczba uczniów którzy oglądają programy przyrodnicze  jest bardzo imponująca. Najmniejszym zainteresowaniem są niestety programy edukacyjne.</a:t>
            </a:r>
          </a:p>
          <a:p>
            <a:r>
              <a:rPr lang="pl-PL" dirty="0" smtClean="0"/>
              <a:t> </a:t>
            </a:r>
            <a:endParaRPr lang="pl-P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9" presetClass="exit" presetSubtype="0" fill="hold" grpId="1" nodeType="clickEffect">
                                  <p:stCondLst>
                                    <p:cond delay="0"/>
                                  </p:stCondLst>
                                  <p:childTnLst>
                                    <p:anim calcmode="lin" valueType="num">
                                      <p:cBhvr>
                                        <p:cTn id="23" dur="1000"/>
                                        <p:tgtEl>
                                          <p:spTgt spid="2"/>
                                        </p:tgtEl>
                                        <p:attrNameLst>
                                          <p:attrName>ppt_x</p:attrName>
                                        </p:attrNameLst>
                                      </p:cBhvr>
                                      <p:tavLst>
                                        <p:tav tm="0">
                                          <p:val>
                                            <p:strVal val="ppt_x"/>
                                          </p:val>
                                        </p:tav>
                                        <p:tav tm="100000">
                                          <p:val>
                                            <p:strVal val="ppt_x-.2"/>
                                          </p:val>
                                        </p:tav>
                                      </p:tavLst>
                                    </p:anim>
                                    <p:anim calcmode="lin" valueType="num">
                                      <p:cBhvr>
                                        <p:cTn id="24" dur="1000"/>
                                        <p:tgtEl>
                                          <p:spTgt spid="2"/>
                                        </p:tgtEl>
                                        <p:attrNameLst>
                                          <p:attrName>ppt_y</p:attrName>
                                        </p:attrNameLst>
                                      </p:cBhvr>
                                      <p:tavLst>
                                        <p:tav tm="0">
                                          <p:val>
                                            <p:strVal val="ppt_y"/>
                                          </p:val>
                                        </p:tav>
                                        <p:tav tm="100000">
                                          <p:val>
                                            <p:strVal val="ppt_y"/>
                                          </p:val>
                                        </p:tav>
                                      </p:tavLst>
                                    </p:anim>
                                    <p:animEffect transition="out" filter="fade">
                                      <p:cBhvr>
                                        <p:cTn id="25" dur="1000"/>
                                        <p:tgtEl>
                                          <p:spTgt spid="2"/>
                                        </p:tgtEl>
                                      </p:cBhvr>
                                    </p:animEffect>
                                    <p:set>
                                      <p:cBhvr>
                                        <p:cTn id="26" dur="1" fill="hold">
                                          <p:stCondLst>
                                            <p:cond delay="999"/>
                                          </p:stCondLst>
                                        </p:cTn>
                                        <p:tgtEl>
                                          <p:spTgt spid="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43" presetClass="exit" presetSubtype="0" fill="hold" nodeType="clickEffect">
                                  <p:stCondLst>
                                    <p:cond delay="0"/>
                                  </p:stCondLst>
                                  <p:childTnLst>
                                    <p:anim calcmode="lin" valueType="num">
                                      <p:cBhvr>
                                        <p:cTn id="30" dur="600" decel="50000">
                                          <p:stCondLst>
                                            <p:cond delay="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1" dur="400">
                                          <p:stCondLst>
                                            <p:cond delay="600"/>
                                          </p:stCondLst>
                                        </p:cTn>
                                        <p:tgtEl>
                                          <p:spTgt spid="3">
                                            <p:txEl>
                                              <p:pRg st="0" end="0"/>
                                            </p:txEl>
                                          </p:spTgt>
                                        </p:tgtEl>
                                        <p:attrNameLst>
                                          <p:attrName>ppt_x</p:attrName>
                                        </p:attrNameLst>
                                      </p:cBhvr>
                                      <p:tavLst>
                                        <p:tav tm="0">
                                          <p:val>
                                            <p:strVal val="ppt_x"/>
                                          </p:val>
                                        </p:tav>
                                        <p:tav tm="100000">
                                          <p:val>
                                            <p:strVal val="ppt_x"/>
                                          </p:val>
                                        </p:tav>
                                      </p:tavLst>
                                    </p:anim>
                                    <p:anim calcmode="lin" valueType="num">
                                      <p:cBhvr>
                                        <p:cTn id="32" dur="600" decel="50000">
                                          <p:stCondLst>
                                            <p:cond delay="0"/>
                                          </p:stCondLst>
                                        </p:cTn>
                                        <p:tgtEl>
                                          <p:spTgt spid="3">
                                            <p:txEl>
                                              <p:pRg st="0" end="0"/>
                                            </p:txEl>
                                          </p:spTgt>
                                        </p:tgtEl>
                                        <p:attrNameLst>
                                          <p:attrName>ppt_y</p:attrName>
                                        </p:attrNameLst>
                                      </p:cBhvr>
                                      <p:tavLst>
                                        <p:tav tm="0">
                                          <p:val>
                                            <p:strVal val="ppt_y"/>
                                          </p:val>
                                        </p:tav>
                                        <p:tav tm="5000">
                                          <p:val>
                                            <p:strVal val="ppt_y+0.0019"/>
                                          </p:val>
                                        </p:tav>
                                        <p:tav tm="10000">
                                          <p:val>
                                            <p:strVal val="ppt_y+0.0076"/>
                                          </p:val>
                                        </p:tav>
                                        <p:tav tm="15000">
                                          <p:val>
                                            <p:strVal val="ppt_y+0.0169"/>
                                          </p:val>
                                        </p:tav>
                                        <p:tav tm="20000">
                                          <p:val>
                                            <p:strVal val="ppt_y+0.0296"/>
                                          </p:val>
                                        </p:tav>
                                        <p:tav tm="25000">
                                          <p:val>
                                            <p:strVal val="ppt_y+0.0454"/>
                                          </p:val>
                                        </p:tav>
                                        <p:tav tm="30000">
                                          <p:val>
                                            <p:strVal val="ppt_y+0.0639"/>
                                          </p:val>
                                        </p:tav>
                                        <p:tav tm="35000">
                                          <p:val>
                                            <p:strVal val="ppt_y+0.0846"/>
                                          </p:val>
                                        </p:tav>
                                        <p:tav tm="40000">
                                          <p:val>
                                            <p:strVal val="ppt_y+0.1071"/>
                                          </p:val>
                                        </p:tav>
                                        <p:tav tm="45000">
                                          <p:val>
                                            <p:strVal val="ppt_y+0.1307"/>
                                          </p:val>
                                        </p:tav>
                                        <p:tav tm="50000">
                                          <p:val>
                                            <p:strVal val="ppt_y+0.155"/>
                                          </p:val>
                                        </p:tav>
                                        <p:tav tm="55000">
                                          <p:val>
                                            <p:strVal val="ppt_y+0.1792"/>
                                          </p:val>
                                        </p:tav>
                                        <p:tav tm="60000">
                                          <p:val>
                                            <p:strVal val="ppt_y+0.2029"/>
                                          </p:val>
                                        </p:tav>
                                        <p:tav tm="65000">
                                          <p:val>
                                            <p:strVal val="ppt_y+0.2253"/>
                                          </p:val>
                                        </p:tav>
                                        <p:tav tm="70000">
                                          <p:val>
                                            <p:strVal val="ppt_y+0.2461"/>
                                          </p:val>
                                        </p:tav>
                                        <p:tav tm="75000">
                                          <p:val>
                                            <p:strVal val="ppt_y+0.2646"/>
                                          </p:val>
                                        </p:tav>
                                        <p:tav tm="80000">
                                          <p:val>
                                            <p:strVal val="ppt_y+0.2804"/>
                                          </p:val>
                                        </p:tav>
                                        <p:tav tm="85000">
                                          <p:val>
                                            <p:strVal val="ppt_y+0.2931"/>
                                          </p:val>
                                        </p:tav>
                                        <p:tav tm="90000">
                                          <p:val>
                                            <p:strVal val="ppt_y+0.3024"/>
                                          </p:val>
                                        </p:tav>
                                        <p:tav tm="95000">
                                          <p:val>
                                            <p:strVal val="ppt_y+0.308"/>
                                          </p:val>
                                        </p:tav>
                                        <p:tav tm="100000">
                                          <p:val>
                                            <p:strVal val="ppt_y+0.31"/>
                                          </p:val>
                                        </p:tav>
                                      </p:tavLst>
                                    </p:anim>
                                    <p:anim calcmode="lin" valueType="num">
                                      <p:cBhvr>
                                        <p:cTn id="33" dur="400">
                                          <p:stCondLst>
                                            <p:cond delay="600"/>
                                          </p:stCondLst>
                                        </p:cTn>
                                        <p:tgtEl>
                                          <p:spTgt spid="3">
                                            <p:txEl>
                                              <p:pRg st="0" end="0"/>
                                            </p:txEl>
                                          </p:spTgt>
                                        </p:tgtEl>
                                        <p:attrNameLst>
                                          <p:attrName>ppt_y</p:attrName>
                                        </p:attrNameLst>
                                      </p:cBhvr>
                                      <p:tavLst>
                                        <p:tav tm="0">
                                          <p:val>
                                            <p:strVal val="ppt_y"/>
                                          </p:val>
                                        </p:tav>
                                        <p:tav tm="100000">
                                          <p:val>
                                            <p:strVal val="ppt_y"/>
                                          </p:val>
                                        </p:tav>
                                      </p:tavLst>
                                    </p:anim>
                                    <p:animEffect transition="out" filter="fade">
                                      <p:cBhvr>
                                        <p:cTn id="34" dur="100">
                                          <p:stCondLst>
                                            <p:cond delay="900"/>
                                          </p:stCondLst>
                                        </p:cTn>
                                        <p:tgtEl>
                                          <p:spTgt spid="3">
                                            <p:txEl>
                                              <p:pRg st="0" end="0"/>
                                            </p:txEl>
                                          </p:spTgt>
                                        </p:tgtEl>
                                      </p:cBhvr>
                                    </p:animEffect>
                                    <p:set>
                                      <p:cBhvr>
                                        <p:cTn id="35" dur="1" fill="hold">
                                          <p:stCondLst>
                                            <p:cond delay="999"/>
                                          </p:stCondLst>
                                        </p:cTn>
                                        <p:tgtEl>
                                          <p:spTgt spid="3">
                                            <p:txEl>
                                              <p:pRg st="0" end="0"/>
                                            </p:txEl>
                                          </p:spTgt>
                                        </p:tgtEl>
                                        <p:attrNameLst>
                                          <p:attrName>style.visibility</p:attrName>
                                        </p:attrNameLst>
                                      </p:cBhvr>
                                      <p:to>
                                        <p:strVal val="hidden"/>
                                      </p:to>
                                    </p:set>
                                  </p:childTnLst>
                                </p:cTn>
                              </p:par>
                              <p:par>
                                <p:cTn id="36" presetID="43" presetClass="exit" presetSubtype="0" fill="hold" nodeType="withEffect">
                                  <p:stCondLst>
                                    <p:cond delay="0"/>
                                  </p:stCondLst>
                                  <p:childTnLst>
                                    <p:anim calcmode="lin" valueType="num">
                                      <p:cBhvr>
                                        <p:cTn id="37" dur="600" decel="50000">
                                          <p:stCondLst>
                                            <p:cond delay="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400">
                                          <p:stCondLst>
                                            <p:cond delay="600"/>
                                          </p:stCondLst>
                                        </p:cTn>
                                        <p:tgtEl>
                                          <p:spTgt spid="3">
                                            <p:txEl>
                                              <p:pRg st="1" end="1"/>
                                            </p:txEl>
                                          </p:spTgt>
                                        </p:tgtEl>
                                        <p:attrNameLst>
                                          <p:attrName>ppt_x</p:attrName>
                                        </p:attrNameLst>
                                      </p:cBhvr>
                                      <p:tavLst>
                                        <p:tav tm="0">
                                          <p:val>
                                            <p:strVal val="ppt_x"/>
                                          </p:val>
                                        </p:tav>
                                        <p:tav tm="100000">
                                          <p:val>
                                            <p:strVal val="ppt_x"/>
                                          </p:val>
                                        </p:tav>
                                      </p:tavLst>
                                    </p:anim>
                                    <p:anim calcmode="lin" valueType="num">
                                      <p:cBhvr>
                                        <p:cTn id="39" dur="600" decel="50000">
                                          <p:stCondLst>
                                            <p:cond delay="0"/>
                                          </p:stCondLst>
                                        </p:cTn>
                                        <p:tgtEl>
                                          <p:spTgt spid="3">
                                            <p:txEl>
                                              <p:pRg st="1" end="1"/>
                                            </p:txEl>
                                          </p:spTgt>
                                        </p:tgtEl>
                                        <p:attrNameLst>
                                          <p:attrName>ppt_y</p:attrName>
                                        </p:attrNameLst>
                                      </p:cBhvr>
                                      <p:tavLst>
                                        <p:tav tm="0">
                                          <p:val>
                                            <p:strVal val="ppt_y"/>
                                          </p:val>
                                        </p:tav>
                                        <p:tav tm="5000">
                                          <p:val>
                                            <p:strVal val="ppt_y+0.0019"/>
                                          </p:val>
                                        </p:tav>
                                        <p:tav tm="10000">
                                          <p:val>
                                            <p:strVal val="ppt_y+0.0076"/>
                                          </p:val>
                                        </p:tav>
                                        <p:tav tm="15000">
                                          <p:val>
                                            <p:strVal val="ppt_y+0.0169"/>
                                          </p:val>
                                        </p:tav>
                                        <p:tav tm="20000">
                                          <p:val>
                                            <p:strVal val="ppt_y+0.0296"/>
                                          </p:val>
                                        </p:tav>
                                        <p:tav tm="25000">
                                          <p:val>
                                            <p:strVal val="ppt_y+0.0454"/>
                                          </p:val>
                                        </p:tav>
                                        <p:tav tm="30000">
                                          <p:val>
                                            <p:strVal val="ppt_y+0.0639"/>
                                          </p:val>
                                        </p:tav>
                                        <p:tav tm="35000">
                                          <p:val>
                                            <p:strVal val="ppt_y+0.0846"/>
                                          </p:val>
                                        </p:tav>
                                        <p:tav tm="40000">
                                          <p:val>
                                            <p:strVal val="ppt_y+0.1071"/>
                                          </p:val>
                                        </p:tav>
                                        <p:tav tm="45000">
                                          <p:val>
                                            <p:strVal val="ppt_y+0.1307"/>
                                          </p:val>
                                        </p:tav>
                                        <p:tav tm="50000">
                                          <p:val>
                                            <p:strVal val="ppt_y+0.155"/>
                                          </p:val>
                                        </p:tav>
                                        <p:tav tm="55000">
                                          <p:val>
                                            <p:strVal val="ppt_y+0.1792"/>
                                          </p:val>
                                        </p:tav>
                                        <p:tav tm="60000">
                                          <p:val>
                                            <p:strVal val="ppt_y+0.2029"/>
                                          </p:val>
                                        </p:tav>
                                        <p:tav tm="65000">
                                          <p:val>
                                            <p:strVal val="ppt_y+0.2253"/>
                                          </p:val>
                                        </p:tav>
                                        <p:tav tm="70000">
                                          <p:val>
                                            <p:strVal val="ppt_y+0.2461"/>
                                          </p:val>
                                        </p:tav>
                                        <p:tav tm="75000">
                                          <p:val>
                                            <p:strVal val="ppt_y+0.2646"/>
                                          </p:val>
                                        </p:tav>
                                        <p:tav tm="80000">
                                          <p:val>
                                            <p:strVal val="ppt_y+0.2804"/>
                                          </p:val>
                                        </p:tav>
                                        <p:tav tm="85000">
                                          <p:val>
                                            <p:strVal val="ppt_y+0.2931"/>
                                          </p:val>
                                        </p:tav>
                                        <p:tav tm="90000">
                                          <p:val>
                                            <p:strVal val="ppt_y+0.3024"/>
                                          </p:val>
                                        </p:tav>
                                        <p:tav tm="95000">
                                          <p:val>
                                            <p:strVal val="ppt_y+0.308"/>
                                          </p:val>
                                        </p:tav>
                                        <p:tav tm="100000">
                                          <p:val>
                                            <p:strVal val="ppt_y+0.31"/>
                                          </p:val>
                                        </p:tav>
                                      </p:tavLst>
                                    </p:anim>
                                    <p:anim calcmode="lin" valueType="num">
                                      <p:cBhvr>
                                        <p:cTn id="40" dur="400">
                                          <p:stCondLst>
                                            <p:cond delay="600"/>
                                          </p:stCondLst>
                                        </p:cTn>
                                        <p:tgtEl>
                                          <p:spTgt spid="3">
                                            <p:txEl>
                                              <p:pRg st="1" end="1"/>
                                            </p:txEl>
                                          </p:spTgt>
                                        </p:tgtEl>
                                        <p:attrNameLst>
                                          <p:attrName>ppt_y</p:attrName>
                                        </p:attrNameLst>
                                      </p:cBhvr>
                                      <p:tavLst>
                                        <p:tav tm="0">
                                          <p:val>
                                            <p:strVal val="ppt_y"/>
                                          </p:val>
                                        </p:tav>
                                        <p:tav tm="100000">
                                          <p:val>
                                            <p:strVal val="ppt_y"/>
                                          </p:val>
                                        </p:tav>
                                      </p:tavLst>
                                    </p:anim>
                                    <p:animEffect transition="out" filter="fade">
                                      <p:cBhvr>
                                        <p:cTn id="41" dur="100">
                                          <p:stCondLst>
                                            <p:cond delay="900"/>
                                          </p:stCondLst>
                                        </p:cTn>
                                        <p:tgtEl>
                                          <p:spTgt spid="3">
                                            <p:txEl>
                                              <p:pRg st="1" end="1"/>
                                            </p:txEl>
                                          </p:spTgt>
                                        </p:tgtEl>
                                      </p:cBhvr>
                                    </p:animEffect>
                                    <p:set>
                                      <p:cBhvr>
                                        <p:cTn id="42"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smtClean="0"/>
              <a:t>Czy oglądane przez nich programy są wartościowe?</a:t>
            </a:r>
            <a:endParaRPr lang="pl-PL" dirty="0"/>
          </a:p>
        </p:txBody>
      </p:sp>
      <p:sp>
        <p:nvSpPr>
          <p:cNvPr id="3" name="Symbol zastępczy zawartości 2"/>
          <p:cNvSpPr>
            <a:spLocks noGrp="1"/>
          </p:cNvSpPr>
          <p:nvPr>
            <p:ph idx="1"/>
          </p:nvPr>
        </p:nvSpPr>
        <p:spPr/>
        <p:txBody>
          <a:bodyPr/>
          <a:lstStyle/>
          <a:p>
            <a:r>
              <a:rPr lang="pl-PL" dirty="0" smtClean="0"/>
              <a:t>To było najtrudniejsze pytanie na ankiecie. Albowiem nasi koledzy i koleżanki musieli się zastanowić czy seriale, filmy i programy, które oglądają są dla nich  wartościowe. Większość ankietowanych odpowiedziało, że tak. Mamy nadzieję ,że tak jest w rzeczywistości.</a:t>
            </a:r>
            <a:endParaRPr lang="pl-P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6" presetClass="entr" presetSubtype="0"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by="(-#ppt_w*2)" calcmode="lin" valueType="num">
                                      <p:cBhvr rctx="PPT">
                                        <p:cTn id="13" dur="500" autoRev="1" fill="hold">
                                          <p:stCondLst>
                                            <p:cond delay="0"/>
                                          </p:stCondLst>
                                        </p:cTn>
                                        <p:tgtEl>
                                          <p:spTgt spid="3">
                                            <p:txEl>
                                              <p:pRg st="0" end="0"/>
                                            </p:txEl>
                                          </p:spTgt>
                                        </p:tgtEl>
                                        <p:attrNameLst>
                                          <p:attrName>ppt_w</p:attrName>
                                        </p:attrNameLst>
                                      </p:cBhvr>
                                    </p:anim>
                                    <p:anim by="(#ppt_w*0.50)" calcmode="lin" valueType="num">
                                      <p:cBhvr>
                                        <p:cTn id="14" dur="500" decel="50000" autoRev="1" fill="hold">
                                          <p:stCondLst>
                                            <p:cond delay="0"/>
                                          </p:stCondLst>
                                        </p:cTn>
                                        <p:tgtEl>
                                          <p:spTgt spid="3">
                                            <p:txEl>
                                              <p:pRg st="0" end="0"/>
                                            </p:txEl>
                                          </p:spTgt>
                                        </p:tgtEl>
                                        <p:attrNameLst>
                                          <p:attrName>ppt_x</p:attrName>
                                        </p:attrNameLst>
                                      </p:cBhvr>
                                    </p:anim>
                                    <p:anim from="(-#ppt_h/2)" to="(#ppt_y)" calcmode="lin" valueType="num">
                                      <p:cBhvr>
                                        <p:cTn id="15" dur="1000" fill="hold">
                                          <p:stCondLst>
                                            <p:cond delay="0"/>
                                          </p:stCondLst>
                                        </p:cTn>
                                        <p:tgtEl>
                                          <p:spTgt spid="3">
                                            <p:txEl>
                                              <p:pRg st="0" end="0"/>
                                            </p:txEl>
                                          </p:spTgt>
                                        </p:tgtEl>
                                        <p:attrNameLst>
                                          <p:attrName>ppt_y</p:attrName>
                                        </p:attrNameLst>
                                      </p:cBhvr>
                                    </p:anim>
                                    <p:animRot by="21600000">
                                      <p:cBhvr>
                                        <p:cTn id="16" dur="1000" fill="hold">
                                          <p:stCondLst>
                                            <p:cond delay="0"/>
                                          </p:stCondLst>
                                        </p:cTn>
                                        <p:tgtEl>
                                          <p:spTgt spid="3">
                                            <p:txEl>
                                              <p:pRg st="0" end="0"/>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2000"/>
                                        <p:tgtEl>
                                          <p:spTgt spid="2"/>
                                        </p:tgtEl>
                                      </p:cBhvr>
                                    </p:animEffect>
                                    <p:set>
                                      <p:cBhvr>
                                        <p:cTn id="21" dur="1" fill="hold">
                                          <p:stCondLst>
                                            <p:cond delay="1999"/>
                                          </p:stCondLst>
                                        </p:cTn>
                                        <p:tgtEl>
                                          <p:spTgt spid="2"/>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5" presetClass="exit" presetSubtype="0" fill="hold" nodeType="clickEffect">
                                  <p:stCondLst>
                                    <p:cond delay="0"/>
                                  </p:stCondLst>
                                  <p:iterate type="lt">
                                    <p:tmPct val="0"/>
                                  </p:iterate>
                                  <p:childTnLst>
                                    <p:animEffect transition="out" filter="fade">
                                      <p:cBhvr>
                                        <p:cTn id="25" dur="1000" accel="50000">
                                          <p:stCondLst>
                                            <p:cond delay="0"/>
                                          </p:stCondLst>
                                        </p:cTn>
                                        <p:tgtEl>
                                          <p:spTgt spid="3">
                                            <p:txEl>
                                              <p:pRg st="0" end="0"/>
                                            </p:txEl>
                                          </p:spTgt>
                                        </p:tgtEl>
                                      </p:cBhvr>
                                    </p:animEffect>
                                    <p:anim calcmode="lin" valueType="num">
                                      <p:cBhvr>
                                        <p:cTn id="26" dur="500" accel="50000">
                                          <p:stCondLst>
                                            <p:cond delay="0"/>
                                          </p:stCondLst>
                                        </p:cTn>
                                        <p:tgtEl>
                                          <p:spTgt spid="3">
                                            <p:txEl>
                                              <p:pRg st="0" end="0"/>
                                            </p:txEl>
                                          </p:spTgt>
                                        </p:tgtEl>
                                        <p:attrNameLst>
                                          <p:attrName>ppt_y</p:attrName>
                                        </p:attrNameLst>
                                      </p:cBhvr>
                                      <p:tavLst>
                                        <p:tav tm="0">
                                          <p:val>
                                            <p:strVal val="ppt_y"/>
                                          </p:val>
                                        </p:tav>
                                        <p:tav tm="100000">
                                          <p:val>
                                            <p:strVal val="ppt_y+.1"/>
                                          </p:val>
                                        </p:tav>
                                      </p:tavLst>
                                    </p:anim>
                                    <p:anim calcmode="lin" valueType="num">
                                      <p:cBhvr>
                                        <p:cTn id="27" dur="500" decel="50000">
                                          <p:stCondLst>
                                            <p:cond delay="500"/>
                                          </p:stCondLst>
                                        </p:cTn>
                                        <p:tgtEl>
                                          <p:spTgt spid="3">
                                            <p:txEl>
                                              <p:pRg st="0" end="0"/>
                                            </p:txEl>
                                          </p:spTgt>
                                        </p:tgtEl>
                                        <p:attrNameLst>
                                          <p:attrName>ppt_y</p:attrName>
                                        </p:attrNameLst>
                                      </p:cBhvr>
                                      <p:tavLst>
                                        <p:tav tm="0">
                                          <p:val>
                                            <p:strVal val="ppt_y"/>
                                          </p:val>
                                        </p:tav>
                                        <p:tav tm="100000">
                                          <p:val>
                                            <p:strVal val="ppt_y-.1"/>
                                          </p:val>
                                        </p:tav>
                                      </p:tavLst>
                                    </p:anim>
                                    <p:anim calcmode="lin" valueType="num">
                                      <p:cBhvr>
                                        <p:cTn id="28" dur="500" accel="50000">
                                          <p:stCondLst>
                                            <p:cond delay="500"/>
                                          </p:stCondLst>
                                        </p:cTn>
                                        <p:tgtEl>
                                          <p:spTgt spid="3">
                                            <p:txEl>
                                              <p:pRg st="0" end="0"/>
                                            </p:txEl>
                                          </p:spTgt>
                                        </p:tgtEl>
                                        <p:attrNameLst>
                                          <p:attrName>ppt_x</p:attrName>
                                        </p:attrNameLst>
                                      </p:cBhvr>
                                      <p:tavLst>
                                        <p:tav tm="0">
                                          <p:val>
                                            <p:strVal val="ppt_x"/>
                                          </p:val>
                                        </p:tav>
                                        <p:tav tm="100000">
                                          <p:val>
                                            <p:strVal val="ppt_x+.4"/>
                                          </p:val>
                                        </p:tav>
                                      </p:tavLst>
                                    </p:anim>
                                    <p:anim calcmode="lin" valueType="num">
                                      <p:cBhvr>
                                        <p:cTn id="29" dur="1000"/>
                                        <p:tgtEl>
                                          <p:spTgt spid="3">
                                            <p:txEl>
                                              <p:pRg st="0" end="0"/>
                                            </p:txEl>
                                          </p:spTgt>
                                        </p:tgtEl>
                                        <p:attrNameLst>
                                          <p:attrName>ppt_h</p:attrName>
                                        </p:attrNameLst>
                                      </p:cBhvr>
                                      <p:tavLst>
                                        <p:tav tm="0">
                                          <p:val>
                                            <p:strVal val="ppt_h"/>
                                          </p:val>
                                        </p:tav>
                                        <p:tav tm="100000">
                                          <p:val>
                                            <p:strVal val="ppt_h"/>
                                          </p:val>
                                        </p:tav>
                                      </p:tavLst>
                                    </p:anim>
                                    <p:anim calcmode="lin" valueType="num">
                                      <p:cBhvr>
                                        <p:cTn id="30" dur="500" accel="50000">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31" dur="500" decel="50000">
                                          <p:stCondLst>
                                            <p:cond delay="50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32" dur="500" accel="50000">
                                          <p:stCondLst>
                                            <p:cond delay="500"/>
                                          </p:stCondLst>
                                        </p:cTn>
                                        <p:tgtEl>
                                          <p:spTgt spid="3">
                                            <p:txEl>
                                              <p:pRg st="0" end="0"/>
                                            </p:txEl>
                                          </p:spTgt>
                                        </p:tgtEl>
                                        <p:attrNameLst>
                                          <p:attrName>style.rotation</p:attrName>
                                        </p:attrNameLst>
                                      </p:cBhvr>
                                      <p:tavLst>
                                        <p:tav tm="0">
                                          <p:val>
                                            <p:fltVal val="0"/>
                                          </p:val>
                                        </p:tav>
                                        <p:tav tm="100000">
                                          <p:val>
                                            <p:fltVal val="-90"/>
                                          </p:val>
                                        </p:tav>
                                      </p:tavLst>
                                    </p:anim>
                                    <p:set>
                                      <p:cBhvr>
                                        <p:cTn id="33"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4" name="Symbol zastępczy zawartości 3" descr="indeks.jp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pływ">
  <a:themeElements>
    <a:clrScheme name="Przepły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rzepły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rzepły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87</TotalTime>
  <Words>161</Words>
  <Application>Microsoft Office PowerPoint</Application>
  <PresentationFormat>Pokaz na ekranie (4:3)</PresentationFormat>
  <Paragraphs>11</Paragraphs>
  <Slides>6</Slides>
  <Notes>0</Notes>
  <HiddenSlides>0</HiddenSlides>
  <MMClips>0</MMClips>
  <ScaleCrop>false</ScaleCrop>
  <HeadingPairs>
    <vt:vector size="4" baseType="variant">
      <vt:variant>
        <vt:lpstr>Motyw</vt:lpstr>
      </vt:variant>
      <vt:variant>
        <vt:i4>1</vt:i4>
      </vt:variant>
      <vt:variant>
        <vt:lpstr>Tytuły slajdów</vt:lpstr>
      </vt:variant>
      <vt:variant>
        <vt:i4>6</vt:i4>
      </vt:variant>
    </vt:vector>
  </HeadingPairs>
  <TitlesOfParts>
    <vt:vector size="7" baseType="lpstr">
      <vt:lpstr>Przepływ</vt:lpstr>
      <vt:lpstr>Jakie programy oglądają nasi rówieśnicy i ile godzin?</vt:lpstr>
      <vt:lpstr>Nasz cel!!!</vt:lpstr>
      <vt:lpstr>Wykres przedstawia ile godzin nasi uczniowie oglądają telewizję</vt:lpstr>
      <vt:lpstr>Oglądane programy</vt:lpstr>
      <vt:lpstr>Czy oglądane przez nich programy są wartościowe?</vt:lpstr>
      <vt:lpstr>Slajd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NTT</dc:creator>
  <cp:lastModifiedBy>NTT</cp:lastModifiedBy>
  <cp:revision>12</cp:revision>
  <dcterms:created xsi:type="dcterms:W3CDTF">2016-06-20T17:37:11Z</dcterms:created>
  <dcterms:modified xsi:type="dcterms:W3CDTF">2016-06-20T19:10:16Z</dcterms:modified>
</cp:coreProperties>
</file>